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5" autoAdjust="0"/>
    <p:restoredTop sz="94585" autoAdjust="0"/>
  </p:normalViewPr>
  <p:slideViewPr>
    <p:cSldViewPr>
      <p:cViewPr varScale="1">
        <p:scale>
          <a:sx n="89" d="100"/>
          <a:sy n="89" d="100"/>
        </p:scale>
        <p:origin x="168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AC5C33-8F39-4F5D-B086-3E91D3E5E4DF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5F8554-0A5C-485A-A3AC-D832F588E80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3306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5F8554-0A5C-485A-A3AC-D832F588E80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12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9232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101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12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955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148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6154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1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4021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49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8785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189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505C3-9896-4A86-950D-497024B2FF13}" type="datetimeFigureOut">
              <a:rPr lang="de-DE" smtClean="0"/>
              <a:t>08.01.19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C90D5-E566-4B33-BE04-A8E65B7FCB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7116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2"/>
          <p:cNvSpPr txBox="1">
            <a:spLocks noChangeArrowheads="1"/>
          </p:cNvSpPr>
          <p:nvPr/>
        </p:nvSpPr>
        <p:spPr bwMode="auto">
          <a:xfrm>
            <a:off x="755576" y="476671"/>
            <a:ext cx="3682030" cy="30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200" dirty="0">
                <a:effectLst/>
                <a:latin typeface="Arial Black"/>
                <a:ea typeface="Calibri"/>
                <a:cs typeface="Times New Roman"/>
              </a:rPr>
              <a:t>Wir laden ganz herzlich ein zu unserer</a:t>
            </a:r>
            <a:endParaRPr lang="de-DE" sz="1200" dirty="0">
              <a:effectLst/>
              <a:latin typeface="Calibri"/>
              <a:ea typeface="Calibri"/>
              <a:cs typeface="Times New Roman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610466" y="1099156"/>
            <a:ext cx="3752850" cy="2195830"/>
            <a:chOff x="0" y="0"/>
            <a:chExt cx="3752850" cy="2195830"/>
          </a:xfrm>
        </p:grpSpPr>
        <p:sp>
          <p:nvSpPr>
            <p:cNvPr id="7" name="Textfeld 2"/>
            <p:cNvSpPr txBox="1">
              <a:spLocks noChangeArrowheads="1"/>
            </p:cNvSpPr>
            <p:nvPr/>
          </p:nvSpPr>
          <p:spPr bwMode="auto">
            <a:xfrm>
              <a:off x="0" y="9525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S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8" name="Textfeld 2"/>
            <p:cNvSpPr txBox="1">
              <a:spLocks noChangeArrowheads="1"/>
            </p:cNvSpPr>
            <p:nvPr/>
          </p:nvSpPr>
          <p:spPr bwMode="auto">
            <a:xfrm>
              <a:off x="276225" y="342900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u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" name="Textfeld 2"/>
            <p:cNvSpPr txBox="1">
              <a:spLocks noChangeArrowheads="1"/>
            </p:cNvSpPr>
            <p:nvPr/>
          </p:nvSpPr>
          <p:spPr bwMode="auto">
            <a:xfrm>
              <a:off x="514350" y="752475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p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0" name="Textfeld 2"/>
            <p:cNvSpPr txBox="1">
              <a:spLocks noChangeArrowheads="1"/>
            </p:cNvSpPr>
            <p:nvPr/>
          </p:nvSpPr>
          <p:spPr bwMode="auto">
            <a:xfrm>
              <a:off x="904875" y="942975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p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1" name="Textfeld 2"/>
            <p:cNvSpPr txBox="1">
              <a:spLocks noChangeArrowheads="1"/>
            </p:cNvSpPr>
            <p:nvPr/>
          </p:nvSpPr>
          <p:spPr bwMode="auto">
            <a:xfrm>
              <a:off x="1266825" y="1152525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 dirty="0">
                  <a:effectLst/>
                  <a:latin typeface="Arial Black"/>
                  <a:ea typeface="Calibri"/>
                  <a:cs typeface="Times New Roman"/>
                </a:rPr>
                <a:t>e</a:t>
              </a:r>
              <a:endParaRPr lang="de-DE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2" name="Textfeld 2"/>
            <p:cNvSpPr txBox="1">
              <a:spLocks noChangeArrowheads="1"/>
            </p:cNvSpPr>
            <p:nvPr/>
          </p:nvSpPr>
          <p:spPr bwMode="auto">
            <a:xfrm>
              <a:off x="1695450" y="1257300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n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3" name="Textfeld 2"/>
            <p:cNvSpPr txBox="1">
              <a:spLocks noChangeArrowheads="1"/>
            </p:cNvSpPr>
            <p:nvPr/>
          </p:nvSpPr>
          <p:spPr bwMode="auto">
            <a:xfrm>
              <a:off x="2114550" y="1076325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b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4" name="Textfeld 2"/>
            <p:cNvSpPr txBox="1">
              <a:spLocks noChangeArrowheads="1"/>
            </p:cNvSpPr>
            <p:nvPr/>
          </p:nvSpPr>
          <p:spPr bwMode="auto">
            <a:xfrm>
              <a:off x="2533650" y="828675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o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5" name="Textfeld 2"/>
            <p:cNvSpPr txBox="1">
              <a:spLocks noChangeArrowheads="1"/>
            </p:cNvSpPr>
            <p:nvPr/>
          </p:nvSpPr>
          <p:spPr bwMode="auto">
            <a:xfrm>
              <a:off x="2762250" y="438150"/>
              <a:ext cx="885825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w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16" name="Textfeld 2"/>
            <p:cNvSpPr txBox="1">
              <a:spLocks noChangeArrowheads="1"/>
            </p:cNvSpPr>
            <p:nvPr/>
          </p:nvSpPr>
          <p:spPr bwMode="auto">
            <a:xfrm>
              <a:off x="3181350" y="0"/>
              <a:ext cx="571500" cy="938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de-DE" sz="4800">
                  <a:effectLst/>
                  <a:latin typeface="Arial Black"/>
                  <a:ea typeface="Calibri"/>
                  <a:cs typeface="Times New Roman"/>
                </a:rPr>
                <a:t>l</a:t>
              </a:r>
              <a:endParaRPr lang="de-DE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pic>
        <p:nvPicPr>
          <p:cNvPr id="17" name="Bild 1" descr="http://t0.gstatic.com/images?q=tbn:ANd9GcQsiC_DfuedgNzb1UEeueLx_49ToJx1J8SLfNKXUdgXdpa0vBTSNe9JMk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173" y="1424940"/>
            <a:ext cx="9906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feld 2"/>
          <p:cNvSpPr txBox="1">
            <a:spLocks noChangeArrowheads="1"/>
          </p:cNvSpPr>
          <p:nvPr/>
        </p:nvSpPr>
        <p:spPr bwMode="auto">
          <a:xfrm>
            <a:off x="610467" y="3573016"/>
            <a:ext cx="2400300" cy="392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800" dirty="0">
                <a:effectLst/>
                <a:latin typeface="Arial Black"/>
                <a:ea typeface="Calibri"/>
                <a:cs typeface="Times New Roman"/>
              </a:rPr>
              <a:t>am 15.01.2019</a:t>
            </a:r>
            <a:endParaRPr lang="de-DE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9" name="Textfeld 2"/>
          <p:cNvSpPr txBox="1">
            <a:spLocks noChangeArrowheads="1"/>
          </p:cNvSpPr>
          <p:nvPr/>
        </p:nvSpPr>
        <p:spPr bwMode="auto">
          <a:xfrm>
            <a:off x="2486025" y="3869675"/>
            <a:ext cx="2571750" cy="63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2000" dirty="0">
                <a:effectLst/>
                <a:latin typeface="Arial Black"/>
                <a:ea typeface="Calibri"/>
                <a:cs typeface="Times New Roman"/>
              </a:rPr>
              <a:t>in der Aula</a:t>
            </a:r>
            <a:endParaRPr lang="de-DE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0" name="Textfeld 2"/>
          <p:cNvSpPr txBox="1">
            <a:spLocks noChangeArrowheads="1"/>
          </p:cNvSpPr>
          <p:nvPr/>
        </p:nvSpPr>
        <p:spPr bwMode="auto">
          <a:xfrm>
            <a:off x="395536" y="5229200"/>
            <a:ext cx="4885924" cy="34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400" dirty="0">
                <a:effectLst/>
                <a:latin typeface="Arial Black"/>
                <a:ea typeface="Calibri"/>
                <a:cs typeface="Times New Roman"/>
              </a:rPr>
              <a:t>in der Mittagspause von 12.20 Uhr bis 14.00 Uhr</a:t>
            </a:r>
            <a:endParaRPr lang="de-DE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1" name="Textfeld 2"/>
          <p:cNvSpPr txBox="1">
            <a:spLocks noChangeArrowheads="1"/>
          </p:cNvSpPr>
          <p:nvPr/>
        </p:nvSpPr>
        <p:spPr bwMode="auto">
          <a:xfrm>
            <a:off x="4572000" y="2356456"/>
            <a:ext cx="4524375" cy="230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2000" dirty="0">
                <a:effectLst/>
                <a:latin typeface="Arial Black"/>
                <a:ea typeface="Calibri"/>
                <a:cs typeface="Times New Roman"/>
              </a:rPr>
              <a:t>Es gibt verschiedene Suppen,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2000" dirty="0">
                <a:latin typeface="Arial Black"/>
                <a:ea typeface="Calibri"/>
                <a:cs typeface="Times New Roman"/>
              </a:rPr>
              <a:t>d</a:t>
            </a:r>
            <a:r>
              <a:rPr lang="de-DE" sz="2000" dirty="0">
                <a:effectLst/>
                <a:latin typeface="Arial Black"/>
                <a:ea typeface="Calibri"/>
                <a:cs typeface="Times New Roman"/>
              </a:rPr>
              <a:t>ie Portion zu 2,- €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2000" dirty="0">
                <a:latin typeface="Arial Black"/>
                <a:ea typeface="Calibri"/>
                <a:cs typeface="Times New Roman"/>
              </a:rPr>
              <a:t>sowie einen Nachtisch,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2000" dirty="0">
                <a:effectLst/>
                <a:latin typeface="Arial Black"/>
                <a:ea typeface="Calibri"/>
                <a:cs typeface="Times New Roman"/>
              </a:rPr>
              <a:t>die Portion zu 1,- €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600" dirty="0">
                <a:effectLst/>
                <a:latin typeface="Arial Black"/>
                <a:ea typeface="Calibri"/>
                <a:cs typeface="Times New Roman"/>
              </a:rPr>
              <a:t> </a:t>
            </a:r>
            <a:endParaRPr lang="de-DE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3" name="Textfeld 26"/>
          <p:cNvSpPr txBox="1"/>
          <p:nvPr/>
        </p:nvSpPr>
        <p:spPr>
          <a:xfrm>
            <a:off x="4099626" y="6021288"/>
            <a:ext cx="2488598" cy="428625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de-DE" sz="1200" dirty="0">
                <a:effectLst/>
                <a:latin typeface="Arial Black"/>
                <a:ea typeface="Calibri"/>
                <a:cs typeface="Times New Roman"/>
              </a:rPr>
              <a:t>Das Suppenbowl-Team</a:t>
            </a:r>
            <a:endParaRPr lang="de-DE" sz="1200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907523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</Words>
  <Application>Microsoft Macintosh PowerPoint</Application>
  <PresentationFormat>Bildschirmpräsentation (4:3)</PresentationFormat>
  <Paragraphs>21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Times New Roman</vt:lpstr>
      <vt:lpstr>Larissa</vt:lpstr>
      <vt:lpstr>PowerPoint-Präsentation</vt:lpstr>
    </vt:vector>
  </TitlesOfParts>
  <Company>Büro K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Monika Kaiser</dc:creator>
  <cp:lastModifiedBy>Felicitas Pschierer</cp:lastModifiedBy>
  <cp:revision>12</cp:revision>
  <dcterms:created xsi:type="dcterms:W3CDTF">2016-11-16T19:22:43Z</dcterms:created>
  <dcterms:modified xsi:type="dcterms:W3CDTF">2019-01-08T17:20:14Z</dcterms:modified>
</cp:coreProperties>
</file>